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

<Relationships xmlns="http://schemas.openxmlformats.org/package/2006/relationships">
  <Relationship Id="rId3" Type="http://schemas.openxmlformats.org/package/2006/relationships/metadata/core-properties" Target="docProps/core.xml"/>
  <Relationship Id="rId2" Type="http://schemas.openxmlformats.org/package/2006/relationships/metadata/thumbnail" Target="docProps/thumbnail.jpeg"/>
  <Relationship Id="rId1" Type="http://schemas.openxmlformats.org/officeDocument/2006/relationships/officeDocument" Target="ppt/presentation.xml"/>
  <Relationship Id="rId4" Type="http://schemas.openxmlformats.org/officeDocument/2006/relationships/extended-properties" Target="docProps/app.xml"/>
</Relationships>

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  <Relationship Id="rId29" Type="http://schemas.openxmlformats.org/officeDocument/2006/relationships/presProps" Target="presProps.xml"/>    <Relationship Id="rId1" Type="http://schemas.openxmlformats.org/officeDocument/2006/relationships/slideMaster" Target="slideMasters/slideMaster1.xml"/>  <Relationship Id="rId32" Type="http://schemas.openxmlformats.org/officeDocument/2006/relationships/tableStyles" Target="tableStyles.xml"/>  <Relationship Id="rId31" Type="http://schemas.openxmlformats.org/officeDocument/2006/relationships/theme" Target="theme/theme1.xml"/>  <Relationship Id="rId30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6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07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4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0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53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27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8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48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6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5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611926" y="0"/>
            <a:ext cx="6961798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69764" y="0"/>
            <a:ext cx="6446121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40317" y="0"/>
            <a:ext cx="6505015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37640" y="0"/>
            <a:ext cx="6510369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725208" y="0"/>
            <a:ext cx="6735233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773393" y="0"/>
            <a:ext cx="6638863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21579" y="0"/>
            <a:ext cx="6542492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939365" y="0"/>
            <a:ext cx="6306919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37640" y="0"/>
            <a:ext cx="6510369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620194" y="0"/>
            <a:ext cx="6945261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950073" y="0"/>
            <a:ext cx="6285504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05517" y="0"/>
            <a:ext cx="6574616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48348" y="0"/>
            <a:ext cx="6488953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3054474" y="0"/>
            <a:ext cx="6076701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923303" y="0"/>
            <a:ext cx="6339043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37640" y="0"/>
            <a:ext cx="6510369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80472" y="0"/>
            <a:ext cx="6424706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48348" y="0"/>
            <a:ext cx="6488953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56379" y="0"/>
            <a:ext cx="6472891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695762" y="0"/>
            <a:ext cx="6794126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955427" y="0"/>
            <a:ext cx="6274796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907241" y="0"/>
            <a:ext cx="6371167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912595" y="0"/>
            <a:ext cx="6360459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944719" y="0"/>
            <a:ext cx="6296212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77795" y="0"/>
            <a:ext cx="643006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776070" y="0"/>
            <a:ext cx="6633509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826933" y="0"/>
            <a:ext cx="6531784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NJVV-11048100</dc:creator>
  <cp:lastModifiedBy>NJVV-11048100</cp:lastModifiedBy>
  <cp:revision>1</cp:revision>
  <dcterms:created xsi:type="dcterms:W3CDTF">2020-01-15T11:09:52Z</dcterms:created>
  <dcterms:modified xsi:type="dcterms:W3CDTF">2020-01-15T11:10:01Z</dcterms:modified>
</cp:coreProperties>
</file>